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0" r:id="rId5"/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267E6-4194-41A6-98C2-1B7C914BB6CB}" v="3" dt="2025-10-12T16:43:21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ria Molina" userId="3e34ee43-1152-424f-ac19-05a498a98d79" providerId="ADAL" clId="{B0F996B6-B62C-49E3-B858-7AF936170EDC}"/>
    <pc:docChg chg="modSld">
      <pc:chgData name="Valeria Molina" userId="3e34ee43-1152-424f-ac19-05a498a98d79" providerId="ADAL" clId="{B0F996B6-B62C-49E3-B858-7AF936170EDC}" dt="2025-08-02T14:16:47.341" v="1" actId="20577"/>
      <pc:docMkLst>
        <pc:docMk/>
      </pc:docMkLst>
      <pc:sldChg chg="modSp mod">
        <pc:chgData name="Valeria Molina" userId="3e34ee43-1152-424f-ac19-05a498a98d79" providerId="ADAL" clId="{B0F996B6-B62C-49E3-B858-7AF936170EDC}" dt="2025-08-02T14:16:47.341" v="1" actId="20577"/>
        <pc:sldMkLst>
          <pc:docMk/>
          <pc:sldMk cId="2421379401" sldId="261"/>
        </pc:sldMkLst>
      </pc:sldChg>
    </pc:docChg>
  </pc:docChgLst>
  <pc:docChgLst>
    <pc:chgData name="Valeria Molina" userId="3e34ee43-1152-424f-ac19-05a498a98d79" providerId="ADAL" clId="{A4B267E6-4194-41A6-98C2-1B7C914BB6CB}"/>
    <pc:docChg chg="custSel addSld modSld sldOrd">
      <pc:chgData name="Valeria Molina" userId="3e34ee43-1152-424f-ac19-05a498a98d79" providerId="ADAL" clId="{A4B267E6-4194-41A6-98C2-1B7C914BB6CB}" dt="2025-10-12T16:42:52.988" v="31" actId="1076"/>
      <pc:docMkLst>
        <pc:docMk/>
      </pc:docMkLst>
      <pc:sldChg chg="modSp mod">
        <pc:chgData name="Valeria Molina" userId="3e34ee43-1152-424f-ac19-05a498a98d79" providerId="ADAL" clId="{A4B267E6-4194-41A6-98C2-1B7C914BB6CB}" dt="2025-10-12T16:40:40.383" v="4" actId="20577"/>
        <pc:sldMkLst>
          <pc:docMk/>
          <pc:sldMk cId="2902422876" sldId="258"/>
        </pc:sldMkLst>
        <pc:spChg chg="mod">
          <ac:chgData name="Valeria Molina" userId="3e34ee43-1152-424f-ac19-05a498a98d79" providerId="ADAL" clId="{A4B267E6-4194-41A6-98C2-1B7C914BB6CB}" dt="2025-10-12T16:40:40.383" v="4" actId="20577"/>
          <ac:spMkLst>
            <pc:docMk/>
            <pc:sldMk cId="2902422876" sldId="258"/>
            <ac:spMk id="5" creationId="{79F95180-E695-A8CB-256D-DF62478C8794}"/>
          </ac:spMkLst>
        </pc:spChg>
      </pc:sldChg>
      <pc:sldChg chg="modSp mod">
        <pc:chgData name="Valeria Molina" userId="3e34ee43-1152-424f-ac19-05a498a98d79" providerId="ADAL" clId="{A4B267E6-4194-41A6-98C2-1B7C914BB6CB}" dt="2025-10-12T16:40:48.236" v="6" actId="20577"/>
        <pc:sldMkLst>
          <pc:docMk/>
          <pc:sldMk cId="2877480728" sldId="259"/>
        </pc:sldMkLst>
        <pc:spChg chg="mod">
          <ac:chgData name="Valeria Molina" userId="3e34ee43-1152-424f-ac19-05a498a98d79" providerId="ADAL" clId="{A4B267E6-4194-41A6-98C2-1B7C914BB6CB}" dt="2025-10-12T16:40:48.236" v="6" actId="20577"/>
          <ac:spMkLst>
            <pc:docMk/>
            <pc:sldMk cId="2877480728" sldId="259"/>
            <ac:spMk id="20" creationId="{DB50E0EE-0FCE-137E-5F12-97043FF8200E}"/>
          </ac:spMkLst>
        </pc:spChg>
      </pc:sldChg>
      <pc:sldChg chg="modSp mod">
        <pc:chgData name="Valeria Molina" userId="3e34ee43-1152-424f-ac19-05a498a98d79" providerId="ADAL" clId="{A4B267E6-4194-41A6-98C2-1B7C914BB6CB}" dt="2025-10-12T16:41:37.441" v="8" actId="20577"/>
        <pc:sldMkLst>
          <pc:docMk/>
          <pc:sldMk cId="2885672524" sldId="260"/>
        </pc:sldMkLst>
        <pc:spChg chg="mod">
          <ac:chgData name="Valeria Molina" userId="3e34ee43-1152-424f-ac19-05a498a98d79" providerId="ADAL" clId="{A4B267E6-4194-41A6-98C2-1B7C914BB6CB}" dt="2025-10-12T16:41:37.441" v="8" actId="20577"/>
          <ac:spMkLst>
            <pc:docMk/>
            <pc:sldMk cId="2885672524" sldId="260"/>
            <ac:spMk id="5" creationId="{F88C987E-174B-37CB-D202-0DCBC15EC8AE}"/>
          </ac:spMkLst>
        </pc:spChg>
      </pc:sldChg>
      <pc:sldChg chg="modSp add mod ord">
        <pc:chgData name="Valeria Molina" userId="3e34ee43-1152-424f-ac19-05a498a98d79" providerId="ADAL" clId="{A4B267E6-4194-41A6-98C2-1B7C914BB6CB}" dt="2025-10-12T16:42:52.988" v="31" actId="1076"/>
        <pc:sldMkLst>
          <pc:docMk/>
          <pc:sldMk cId="1609739965" sldId="280"/>
        </pc:sldMkLst>
        <pc:spChg chg="mod">
          <ac:chgData name="Valeria Molina" userId="3e34ee43-1152-424f-ac19-05a498a98d79" providerId="ADAL" clId="{A4B267E6-4194-41A6-98C2-1B7C914BB6CB}" dt="2025-10-12T16:42:52.988" v="31" actId="1076"/>
          <ac:spMkLst>
            <pc:docMk/>
            <pc:sldMk cId="1609739965" sldId="280"/>
            <ac:spMk id="3" creationId="{9A3928AA-670E-8D4E-4291-B49749C65C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E42CD-5CF6-D8EB-848F-7F2ADA285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CFF252-EA02-5537-A4C2-18C46AB74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C638CE-B9C7-0C8F-AC55-91F23F9D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E39D94-7A3F-CBD0-87E0-381CF1F7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850F4D-E902-ECDD-78CE-9CCA840E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96662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95AFF-F513-BCAE-EEAE-91CE126BF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3FECBC-4779-41FD-A14D-79AFEA051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505C69-352E-C42D-7C59-39D0F6EF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919C56-1CE3-5616-34DA-185A17D3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29C8C-BF9D-3700-D48C-F68AB53D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241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6F4F9E-9967-7B32-4EFF-D5F89AF7F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DC5F5E-22AB-761E-FF9E-BA4D990FB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BB7BB-757F-738F-69CF-6881F2EF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3E9D4-2FD7-BAA8-86F3-F4EA0BE5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42EC7F-C8BB-BDFD-899D-E3810E94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373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03CAC-ECB3-EEBB-341B-0E6F3F9DA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FD21A-F6F7-2385-74D0-42FB5FD0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503707-5EB2-EE0E-0AED-B03FC5B5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82A8B2-6030-45EE-9FC1-29C9B664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082996-79EA-32E1-DEF5-3357B668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167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00FA2-2C68-019B-9DCB-5E1C0431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267EEA-B740-E881-06A7-76DE9A54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E5C31C-340B-2E00-9238-6818A1CE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341BED-6799-687B-C8D2-ED3FC30D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07E0AC-7430-99F5-B964-AA55B2E8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41330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49555-588B-69B6-0F97-8267EFA7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F91186-6BD0-52D8-0BE1-784670811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C67B8F-1682-328D-4037-6CAB6E6D8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E03282-A48A-13AD-8E1F-2A078EEF2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B85243-164A-43B1-6391-E0E30556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5CF013-46A4-2313-6C0F-B7D8E053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207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DABA7-C013-1638-1C8F-A5E39A64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68CA15-01E5-A3B2-E6D2-0B593B646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8260F5-F56D-F81A-AFC8-E090AF7B9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DB5C84-1BED-B1CE-7DD2-E7985ECED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6CADB7-B547-EE84-A78D-AA8C302EE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0DE7551-DFF1-1843-6C43-D48B57D4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E3CDF8-FF5F-C729-7D36-7649261C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7FA024-2C0E-309A-79C6-DE4742B9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8710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B8C4D-4CD4-ECC1-ABE9-D1451CCF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5DAEDF-19E1-2339-A60D-C5356243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8CB945-FC03-4131-1896-B42E2C81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0EADA1-90E5-4777-58A3-B0B360B9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12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755FEB-C9D8-3AF4-3CD2-037C684D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981A50-5775-E655-7660-5C0164CE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7645B4-5552-8305-9291-B1B1ADC1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627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422A3-DB2A-07DC-5BCD-575D8DBC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92BF9-E3BC-21BB-8FF4-20B5EA43B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1AD360-DBB1-D91A-0F8E-F9E13F704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810FEE-9E07-9771-FCE1-088F6B93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ECA852-2C8F-F220-3EC9-8ACA206E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60AACC-A4FF-C311-A584-5593202C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467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18D49-9058-4CCB-EBF3-C2C11C2B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2AE3ED-8FF5-BDB9-5376-F84BD7C2B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7BF80F-8CB3-DF35-4F4D-FC83BD34B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6B27BB-0B00-E591-91B0-8314457D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A6F0C1-AD1E-70B3-1031-F1C60604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F907B4-FAB1-D1F7-E10E-A86F9C19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32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D32329-7F74-9834-4351-0FC1C96D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5B65D6-B50E-1822-7443-DF421A68D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479458-C661-92A9-4554-94C7E9039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B2A1E-AA7B-4915-9DD6-915D83597620}" type="datetimeFigureOut">
              <a:rPr lang="es-AR" smtClean="0"/>
              <a:t>12/10/2025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81F9C4-119A-3B34-DCD0-0E0330B80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5E36C9-4055-99BF-DDB8-0CDEF2A6E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12850-1E3D-4047-A62F-A9A1DF44A7D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025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3928AA-670E-8D4E-4291-B49749C65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493" y="1240971"/>
            <a:ext cx="10619014" cy="5159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2000" dirty="0"/>
              <a:t>2. </a:t>
            </a:r>
            <a:r>
              <a:rPr lang="es-AR" sz="2000" b="1" dirty="0"/>
              <a:t>INACTIVACIÓN DEFINITIVA DE CLIENTES | XD05 – Bloquear deudor (central)</a:t>
            </a:r>
            <a:br>
              <a:rPr lang="es-AR" sz="2000" dirty="0"/>
            </a:br>
            <a:r>
              <a:rPr lang="es-AR" sz="2000" i="1" dirty="0"/>
              <a:t>Ambiente de trabajo: PBR200</a:t>
            </a:r>
          </a:p>
          <a:p>
            <a:pPr marL="0" indent="0">
              <a:buNone/>
            </a:pPr>
            <a:endParaRPr lang="es-AR" sz="2000" dirty="0"/>
          </a:p>
          <a:p>
            <a:pPr marL="0" indent="0">
              <a:buNone/>
            </a:pPr>
            <a:r>
              <a:rPr lang="es-AR" sz="2000" dirty="0"/>
              <a:t>4. </a:t>
            </a:r>
            <a:r>
              <a:rPr lang="es-AR" sz="2000" b="1" dirty="0"/>
              <a:t>INACTIVACIÓN DEFINITIVA DE CLIENTES | SBWP – Liberación de Workitems y carga de deuda</a:t>
            </a:r>
            <a:br>
              <a:rPr lang="es-AR" sz="2000" dirty="0"/>
            </a:br>
            <a:r>
              <a:rPr lang="es-AR" sz="2000" i="1" dirty="0"/>
              <a:t>Ambiente de trabajo: PBR200</a:t>
            </a:r>
          </a:p>
          <a:p>
            <a:pPr marL="0" indent="0">
              <a:buNone/>
            </a:pPr>
            <a:endParaRPr lang="es-AR" sz="2000" dirty="0"/>
          </a:p>
          <a:p>
            <a:pPr marL="0" indent="0">
              <a:buNone/>
            </a:pPr>
            <a:r>
              <a:rPr lang="es-AR" sz="2000" dirty="0"/>
              <a:t>5. </a:t>
            </a:r>
            <a:r>
              <a:rPr lang="es-AR" sz="2000" b="1" dirty="0"/>
              <a:t>INACTIVACIÓN DEFINITIVA DE CLIENTES | SBWP – Liberación de Workitems y circuitos</a:t>
            </a:r>
            <a:br>
              <a:rPr lang="es-AR" sz="2000" dirty="0"/>
            </a:br>
            <a:r>
              <a:rPr lang="es-AR" sz="2000" i="1" dirty="0"/>
              <a:t>Ambiente de trabajo: PBR200</a:t>
            </a:r>
          </a:p>
          <a:p>
            <a:pPr marL="0" indent="0">
              <a:buNone/>
            </a:pPr>
            <a:endParaRPr lang="es-AR" sz="2000" dirty="0"/>
          </a:p>
          <a:p>
            <a:pPr marL="0" indent="0">
              <a:buNone/>
            </a:pPr>
            <a:r>
              <a:rPr lang="es-AR" sz="2000" dirty="0"/>
              <a:t>7. </a:t>
            </a:r>
            <a:r>
              <a:rPr lang="es-AR" sz="2000" b="1" dirty="0"/>
              <a:t>INACTIVACIÓN DEFINITIVA DE CLIENTES | XD03 – Visualización del bloqueo</a:t>
            </a:r>
            <a:br>
              <a:rPr lang="es-AR" sz="2000" dirty="0"/>
            </a:br>
            <a:r>
              <a:rPr lang="es-AR" sz="2000" i="1" dirty="0"/>
              <a:t>Ambiente de trabajo: PBR100</a:t>
            </a:r>
            <a:endParaRPr lang="es-AR" sz="2000" dirty="0"/>
          </a:p>
          <a:p>
            <a:pPr marL="0" indent="0">
              <a:buNone/>
            </a:pPr>
            <a:endParaRPr lang="es-A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4E68E76-224B-A3B2-35C5-9D5D703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903513"/>
          </a:xfrm>
          <a:solidFill>
            <a:srgbClr val="C00000"/>
          </a:solidFill>
        </p:spPr>
        <p:txBody>
          <a:bodyPr>
            <a:no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INDICE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73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bación de pantalla 5">
            <a:hlinkClick r:id="" action="ppaction://media"/>
            <a:extLst>
              <a:ext uri="{FF2B5EF4-FFF2-40B4-BE49-F238E27FC236}">
                <a16:creationId xmlns:a16="http://schemas.microsoft.com/office/drawing/2014/main" id="{BD6D95F9-BF3A-DC78-4578-FA6D7A41B5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5227" y="1393372"/>
            <a:ext cx="10161546" cy="529045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879EACE-7834-DDC4-C05D-2D1F6CE4F7D7}"/>
              </a:ext>
            </a:extLst>
          </p:cNvPr>
          <p:cNvSpPr txBox="1">
            <a:spLocks/>
          </p:cNvSpPr>
          <p:nvPr/>
        </p:nvSpPr>
        <p:spPr>
          <a:xfrm>
            <a:off x="1015227" y="174172"/>
            <a:ext cx="10161546" cy="1099458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XD05 - Bloquear deudor (central) 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0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"/>
    </mc:Choice>
    <mc:Fallback>
      <p:transition spd="slow" advTm="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bación de pantalla 9">
            <a:hlinkClick r:id="" action="ppaction://media"/>
            <a:extLst>
              <a:ext uri="{FF2B5EF4-FFF2-40B4-BE49-F238E27FC236}">
                <a16:creationId xmlns:a16="http://schemas.microsoft.com/office/drawing/2014/main" id="{1F60AF84-CBD3-1E43-738A-2FC98D3E34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386" y="1360714"/>
            <a:ext cx="10239227" cy="5330623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19E64A7-ECA6-FB99-988F-8BA65B7538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6386" y="166663"/>
            <a:ext cx="10239227" cy="108945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XD05 - Bloquear deudor (central) 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7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96"/>
    </mc:Choice>
    <mc:Fallback>
      <p:transition spd="slow" advTm="40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F1D06D2D-5735-4CFF-EC3A-6100C2A146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371" y="1404257"/>
            <a:ext cx="10277257" cy="5350421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9F95180-E695-A8CB-256D-DF62478C8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7370" y="103322"/>
            <a:ext cx="10277257" cy="1155429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WORKITEMS Y CARGA DE DEUDA 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2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31"/>
    </mc:Choice>
    <mc:Fallback>
      <p:transition spd="slow" advTm="211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bación de pantalla 18">
            <a:hlinkClick r:id="" action="ppaction://media"/>
            <a:extLst>
              <a:ext uri="{FF2B5EF4-FFF2-40B4-BE49-F238E27FC236}">
                <a16:creationId xmlns:a16="http://schemas.microsoft.com/office/drawing/2014/main" id="{362DE512-AD04-E28F-D6A9-F4CDAFE2B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053" y="1366016"/>
            <a:ext cx="10151894" cy="5285156"/>
          </a:xfr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DB50E0EE-0FCE-137E-5F12-97043FF82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052" y="113278"/>
            <a:ext cx="10151895" cy="1135517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WORKITEMS Y CIRCUITOS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48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0"/>
    </mc:Choice>
    <mc:Fallback>
      <p:transition spd="slow" advTm="2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04D30B0A-785C-E79E-4AA8-8E14AF2DDA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143" y="1366464"/>
            <a:ext cx="10395857" cy="5412166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88C987E-174B-37CB-D202-0DCBC15EC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4142" y="118721"/>
            <a:ext cx="10395857" cy="1124631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SBWP | LIBERACIÓN DE WORKITEMS Y CIRCUITOS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TRABAJO: PBR200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7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09"/>
    </mc:Choice>
    <mc:Fallback>
      <p:transition spd="slow" advTm="106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7DF8F7EB-C14D-DFD1-2203-BF0A4084A5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4698" y="1320574"/>
            <a:ext cx="10397964" cy="5413262"/>
          </a:xfr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4EC21B6-0FDA-401A-97AC-4C4B7BE2F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4698" y="124164"/>
            <a:ext cx="10397964" cy="1113745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chemeClr val="bg1"/>
                </a:solidFill>
              </a:rPr>
              <a:t>INACTIVACIÓN DEFINITIVA DE CLIENTES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XD03 | VISUALIZACIÓN DEL BLOQUEO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AMBIENTE DE TRABAJO</a:t>
            </a:r>
            <a:r>
              <a:rPr lang="pt-BR" sz="2400" b="1">
                <a:solidFill>
                  <a:schemeClr val="bg1"/>
                </a:solidFill>
              </a:rPr>
              <a:t>: PBR100</a:t>
            </a:r>
            <a:endParaRPr lang="es-A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7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1"/>
    </mc:Choice>
    <mc:Fallback>
      <p:transition spd="slow" advTm="15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B62B356B6ECAD47888ED50E4BBD0667" ma:contentTypeVersion="15" ma:contentTypeDescription="Crear nuevo documento." ma:contentTypeScope="" ma:versionID="47d303eded773f8f0bbbc97af551c78f">
  <xsd:schema xmlns:xsd="http://www.w3.org/2001/XMLSchema" xmlns:xs="http://www.w3.org/2001/XMLSchema" xmlns:p="http://schemas.microsoft.com/office/2006/metadata/properties" xmlns:ns2="fb615c05-1ee8-48e1-b92f-82b9085b0dd7" xmlns:ns3="87ddbd28-c0bf-48f9-b45e-f1313a3d11ad" targetNamespace="http://schemas.microsoft.com/office/2006/metadata/properties" ma:root="true" ma:fieldsID="25388e5119f46b45eedf5aec7df1540a" ns2:_="" ns3:_="">
    <xsd:import namespace="fb615c05-1ee8-48e1-b92f-82b9085b0dd7"/>
    <xsd:import namespace="87ddbd28-c0bf-48f9-b45e-f1313a3d1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15c05-1ee8-48e1-b92f-82b9085b0d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b7e9ea89-e7e8-4860-9c2b-cc71cb19c9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dbd28-c0bf-48f9-b45e-f1313a3d11a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836217a-a30f-4807-92f5-7b95d4490664}" ma:internalName="TaxCatchAll" ma:showField="CatchAllData" ma:web="87ddbd28-c0bf-48f9-b45e-f1313a3d11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ddbd28-c0bf-48f9-b45e-f1313a3d11ad" xsi:nil="true"/>
    <lcf76f155ced4ddcb4097134ff3c332f xmlns="fb615c05-1ee8-48e1-b92f-82b9085b0dd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91C5386-A5E7-49AD-866D-31099B4E9B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5735DF-158E-45CD-B0B0-88C4BB303B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615c05-1ee8-48e1-b92f-82b9085b0dd7"/>
    <ds:schemaRef ds:uri="87ddbd28-c0bf-48f9-b45e-f1313a3d1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F49946-DB5D-4596-9BCE-7C465A56841F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87ddbd28-c0bf-48f9-b45e-f1313a3d11ad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b615c05-1ee8-48e1-b92f-82b9085b0dd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183</Words>
  <Application>Microsoft Office PowerPoint</Application>
  <PresentationFormat>Panorámica</PresentationFormat>
  <Paragraphs>20</Paragraphs>
  <Slides>7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INDICE</vt:lpstr>
      <vt:lpstr>Presentación de PowerPoint</vt:lpstr>
      <vt:lpstr>INACTIVACIÓN DEFINITIVA DE CLIENTES XD05 - Bloquear deudor (central)   AMBIENTE DE TRABAJO: PBR200</vt:lpstr>
      <vt:lpstr>INACTIVACIÓN DEFINITIVA DE CLIENTES SBWP | LIBERACIÓN DE WORKITEMS Y CARGA DE DEUDA   AMBIENTE DE TRABAJO: PBR200</vt:lpstr>
      <vt:lpstr>INACTIVACIÓN DEFINITIVA DE CLIENTES SBWP | LIBERACIÓN DE WORKITEMS Y CIRCUITOS AMBIENTE DE TRABAJO: PBR200</vt:lpstr>
      <vt:lpstr>INACTIVACIÓN DEFINITIVA DE CLIENTES SBWP | LIBERACIÓN DE WORKITEMS Y CIRCUITOS AMBIENTE DE TRABAJO: PBR200</vt:lpstr>
      <vt:lpstr>INACTIVACIÓN DEFINITIVA DE CLIENTES XD03 | VISUALIZACIÓN DEL BLOQUEO AMBIENTE DE TRABAJO: PBR100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Valeria Molina</dc:creator>
  <cp:lastModifiedBy>Valeria Molina</cp:lastModifiedBy>
  <cp:revision>1</cp:revision>
  <dcterms:created xsi:type="dcterms:W3CDTF">2025-08-02T13:04:54Z</dcterms:created>
  <dcterms:modified xsi:type="dcterms:W3CDTF">2025-10-12T16:43:30Z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0x010100EB62B356B6ECAD47888ED50E4BBD0667</vt:lpwstr>
  </property>
  <property fmtid="{D5CDD505-2E9C-101B-9397-08002B2CF9AE}" pid="3" name="MediaServiceImageTags">
    <vt:lpwstr/>
  </property>
</Properties>
</file>